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ADF6670-7615-422C-BBD8-6E2BD27CDA8E}">
  <a:tblStyle styleId="{CADF6670-7615-422C-BBD8-6E2BD27CDA8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69683EB-ADC6-45C4-A78A-526EF55CFFD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712ea008a6_0_2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712ea008a6_0_2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713048c4b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713048c4b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12ea008a6_0_4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12ea008a6_0_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2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{CADF6670-7615-422C-BBD8-6E2BD27CDA8E}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2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{CADF6670-7615-422C-BBD8-6E2BD27CDA8E}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point of view; a particular attitude toward or way of thinking about or understanding something</a:t>
                      </a:r>
                      <a:endParaRPr sz="2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historians can look at a sequence of significant events and explain the outcomes… because they possess some historical perspective largely lacking to the actors themselves.”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Stephane Levesque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Thinking Historically: Educating Students for the 21st Century, 2009.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Perspective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{569683EB-ADC6-45C4-A78A-526EF55CFFDC}</a:tableStyleId>
              </a:tblPr>
              <a:tblGrid>
                <a:gridCol w="2180350"/>
              </a:tblGrid>
              <a:tr h="67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2234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Think of a time when your perspective changed (a trip, a difficult decision, meeting someone new, etc)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caused your perspective to change?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43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Google Shape;88;p18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{569683EB-ADC6-45C4-A78A-526EF55CFFDC}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9" name="Google Shape;89;p1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